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6" r:id="rId9"/>
    <p:sldId id="264" r:id="rId10"/>
    <p:sldId id="276" r:id="rId11"/>
    <p:sldId id="277" r:id="rId12"/>
    <p:sldId id="265" r:id="rId13"/>
    <p:sldId id="267" r:id="rId14"/>
    <p:sldId id="269" r:id="rId15"/>
    <p:sldId id="278" r:id="rId16"/>
    <p:sldId id="268" r:id="rId17"/>
    <p:sldId id="279" r:id="rId18"/>
    <p:sldId id="270" r:id="rId19"/>
    <p:sldId id="271" r:id="rId20"/>
    <p:sldId id="275" r:id="rId21"/>
    <p:sldId id="272" r:id="rId22"/>
    <p:sldId id="273" r:id="rId23"/>
    <p:sldId id="274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234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6A8A-681A-4FBC-A1B0-7CA82891C754}" type="datetimeFigureOut">
              <a:rPr lang="sr-Latn-CS" smtClean="0"/>
              <a:pPr/>
              <a:t>26.3.2025.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8DDE-D127-486E-8DF6-01529229F0B5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984540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6A8A-681A-4FBC-A1B0-7CA82891C754}" type="datetimeFigureOut">
              <a:rPr lang="sr-Latn-CS" smtClean="0"/>
              <a:pPr/>
              <a:t>26.3.2025.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8DDE-D127-486E-8DF6-01529229F0B5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61783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6A8A-681A-4FBC-A1B0-7CA82891C754}" type="datetimeFigureOut">
              <a:rPr lang="sr-Latn-CS" smtClean="0"/>
              <a:pPr/>
              <a:t>26.3.2025.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8DDE-D127-486E-8DF6-01529229F0B5}" type="slidenum">
              <a:rPr lang="bs-Latn-BA" smtClean="0"/>
              <a:pPr/>
              <a:t>‹#›</a:t>
            </a:fld>
            <a:endParaRPr lang="bs-Latn-BA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2535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6A8A-681A-4FBC-A1B0-7CA82891C754}" type="datetimeFigureOut">
              <a:rPr lang="sr-Latn-CS" smtClean="0"/>
              <a:pPr/>
              <a:t>26.3.2025.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8DDE-D127-486E-8DF6-01529229F0B5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578333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6A8A-681A-4FBC-A1B0-7CA82891C754}" type="datetimeFigureOut">
              <a:rPr lang="sr-Latn-CS" smtClean="0"/>
              <a:pPr/>
              <a:t>26.3.2025.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8DDE-D127-486E-8DF6-01529229F0B5}" type="slidenum">
              <a:rPr lang="bs-Latn-BA" smtClean="0"/>
              <a:pPr/>
              <a:t>‹#›</a:t>
            </a:fld>
            <a:endParaRPr lang="bs-Latn-BA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210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6A8A-681A-4FBC-A1B0-7CA82891C754}" type="datetimeFigureOut">
              <a:rPr lang="sr-Latn-CS" smtClean="0"/>
              <a:pPr/>
              <a:t>26.3.2025.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8DDE-D127-486E-8DF6-01529229F0B5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153203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6A8A-681A-4FBC-A1B0-7CA82891C754}" type="datetimeFigureOut">
              <a:rPr lang="sr-Latn-CS" smtClean="0"/>
              <a:pPr/>
              <a:t>26.3.2025.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8DDE-D127-486E-8DF6-01529229F0B5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4068122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6A8A-681A-4FBC-A1B0-7CA82891C754}" type="datetimeFigureOut">
              <a:rPr lang="sr-Latn-CS" smtClean="0"/>
              <a:pPr/>
              <a:t>26.3.2025.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8DDE-D127-486E-8DF6-01529229F0B5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206160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6A8A-681A-4FBC-A1B0-7CA82891C754}" type="datetimeFigureOut">
              <a:rPr lang="sr-Latn-CS" smtClean="0"/>
              <a:pPr/>
              <a:t>26.3.2025.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8DDE-D127-486E-8DF6-01529229F0B5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198337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6A8A-681A-4FBC-A1B0-7CA82891C754}" type="datetimeFigureOut">
              <a:rPr lang="sr-Latn-CS" smtClean="0"/>
              <a:pPr/>
              <a:t>26.3.2025.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8DDE-D127-486E-8DF6-01529229F0B5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885753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6A8A-681A-4FBC-A1B0-7CA82891C754}" type="datetimeFigureOut">
              <a:rPr lang="sr-Latn-CS" smtClean="0"/>
              <a:pPr/>
              <a:t>26.3.2025.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8DDE-D127-486E-8DF6-01529229F0B5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261700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6A8A-681A-4FBC-A1B0-7CA82891C754}" type="datetimeFigureOut">
              <a:rPr lang="sr-Latn-CS" smtClean="0"/>
              <a:pPr/>
              <a:t>26.3.2025.</a:t>
            </a:fld>
            <a:endParaRPr lang="bs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8DDE-D127-486E-8DF6-01529229F0B5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4036608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6A8A-681A-4FBC-A1B0-7CA82891C754}" type="datetimeFigureOut">
              <a:rPr lang="sr-Latn-CS" smtClean="0"/>
              <a:pPr/>
              <a:t>26.3.2025.</a:t>
            </a:fld>
            <a:endParaRPr lang="bs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8DDE-D127-486E-8DF6-01529229F0B5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61500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6A8A-681A-4FBC-A1B0-7CA82891C754}" type="datetimeFigureOut">
              <a:rPr lang="sr-Latn-CS" smtClean="0"/>
              <a:pPr/>
              <a:t>26.3.2025.</a:t>
            </a:fld>
            <a:endParaRPr lang="bs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8DDE-D127-486E-8DF6-01529229F0B5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696588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6A8A-681A-4FBC-A1B0-7CA82891C754}" type="datetimeFigureOut">
              <a:rPr lang="sr-Latn-CS" smtClean="0"/>
              <a:pPr/>
              <a:t>26.3.2025.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8DDE-D127-486E-8DF6-01529229F0B5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866379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6A8A-681A-4FBC-A1B0-7CA82891C754}" type="datetimeFigureOut">
              <a:rPr lang="sr-Latn-CS" smtClean="0"/>
              <a:pPr/>
              <a:t>26.3.2025.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8DDE-D127-486E-8DF6-01529229F0B5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725342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36A8A-681A-4FBC-A1B0-7CA82891C754}" type="datetimeFigureOut">
              <a:rPr lang="sr-Latn-CS" smtClean="0"/>
              <a:pPr/>
              <a:t>26.3.2025.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F768DDE-D127-486E-8DF6-01529229F0B5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94310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283881"/>
            <a:ext cx="7020272" cy="707625"/>
          </a:xfrm>
        </p:spPr>
        <p:txBody>
          <a:bodyPr>
            <a:normAutofit fontScale="90000"/>
          </a:bodyPr>
          <a:lstStyle/>
          <a:p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r>
              <a:rPr lang="bs-Latn-BA" sz="6000" dirty="0">
                <a:solidFill>
                  <a:schemeClr val="tx1"/>
                </a:solidFill>
              </a:rPr>
              <a:t>Ajnur Imamović  VII-b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24" y="4071942"/>
            <a:ext cx="6400800" cy="1752600"/>
          </a:xfrm>
        </p:spPr>
        <p:txBody>
          <a:bodyPr>
            <a:normAutofit/>
          </a:bodyPr>
          <a:lstStyle/>
          <a:p>
            <a:endParaRPr lang="bs-Latn-BA" sz="6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D:\Folder Pictures\2018-07\40110027_503415050123151_6383321416271396864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50153"/>
            <a:ext cx="9144000" cy="5607847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505" y="0"/>
            <a:ext cx="2090733" cy="2090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48680" y="188640"/>
            <a:ext cx="6347713" cy="947192"/>
          </a:xfrm>
        </p:spPr>
        <p:txBody>
          <a:bodyPr>
            <a:normAutofit/>
          </a:bodyPr>
          <a:lstStyle/>
          <a:p>
            <a:r>
              <a:rPr lang="en-US" dirty="0"/>
              <a:t>.</a:t>
            </a:r>
            <a:endParaRPr lang="bs-Latn-BA" dirty="0"/>
          </a:p>
        </p:txBody>
      </p:sp>
      <p:pic>
        <p:nvPicPr>
          <p:cNvPr id="7170" name="Picture 2" descr="C:\Users\Comp\Desktop\Ajnur -podvodna fotografija\448044390_1005575044577157_4271200441122631494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23528" y="476672"/>
            <a:ext cx="8049146" cy="53493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463" y="620688"/>
            <a:ext cx="13249472" cy="1320800"/>
          </a:xfrm>
        </p:spPr>
        <p:txBody>
          <a:bodyPr/>
          <a:lstStyle/>
          <a:p>
            <a:r>
              <a:rPr lang="en-US" dirty="0"/>
              <a:t>.</a:t>
            </a:r>
            <a:endParaRPr lang="bs-Latn-BA" dirty="0"/>
          </a:p>
        </p:txBody>
      </p:sp>
      <p:pic>
        <p:nvPicPr>
          <p:cNvPr id="8195" name="Picture 3" descr="D:\Slike sa mob\facebook\69753876_2386030038141139_2713533549901774848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609573" y="332656"/>
            <a:ext cx="8160907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bs-Latn-BA" dirty="0"/>
              <a:t>Kao član udručenja ronilačke grupe, često sam se odazivao na eko-acije čišćenja obale jezera Modrac</a:t>
            </a:r>
          </a:p>
        </p:txBody>
      </p:sp>
      <p:pic>
        <p:nvPicPr>
          <p:cNvPr id="8194" name="Picture 2" descr="C:\Users\Comp\Desktop\Ajnur -podvodna fotografija\473377958_923384429930194_9039441656332463689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3050"/>
            <a:ext cx="4233858" cy="3175394"/>
          </a:xfrm>
          <a:prstGeom prst="rect">
            <a:avLst/>
          </a:prstGeom>
          <a:noFill/>
        </p:spPr>
      </p:pic>
      <p:pic>
        <p:nvPicPr>
          <p:cNvPr id="8195" name="Picture 3" descr="C:\Users\Comp\Desktop\Ajnur -podvodna fotografija\332376049_578058041011081_8716313227073489896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8488" y="3577323"/>
            <a:ext cx="5805512" cy="32806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686800" cy="6126163"/>
          </a:xfrm>
        </p:spPr>
        <p:txBody>
          <a:bodyPr/>
          <a:lstStyle/>
          <a:p>
            <a:r>
              <a:rPr lang="bs-Latn-BA" dirty="0"/>
              <a:t>Prošle godine 2024. osvojio sam prvo mjesto u podvodnoj fotografiji u kategoriji kreativa i 5 mjesto u kategoriji ambijent .</a:t>
            </a:r>
          </a:p>
        </p:txBody>
      </p:sp>
      <p:pic>
        <p:nvPicPr>
          <p:cNvPr id="9218" name="Picture 2" descr="C:\Users\Comp\Desktop\Ajnur -podvodna fotografija\458924297_836256841976287_5800119449931593231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02" y="1076153"/>
            <a:ext cx="4206156" cy="3155736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936" y="977501"/>
            <a:ext cx="4536504" cy="340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 descr="C:\Users\Comp\Desktop\Ajnur -podvodna fotografija\459093329_1064894368645224_2039535413916190787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9712" y="4379879"/>
            <a:ext cx="2736304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0364" y="0"/>
            <a:ext cx="5686436" cy="6572272"/>
          </a:xfrm>
        </p:spPr>
        <p:txBody>
          <a:bodyPr>
            <a:normAutofit/>
          </a:bodyPr>
          <a:lstStyle/>
          <a:p>
            <a:r>
              <a:rPr lang="bs-Latn-BA" dirty="0"/>
              <a:t>Kao vrlo mali sa 4, godine poćeo sam se baviti gimnastikom . Bio sam član Gimnastičkog kluba Tuzla. Gimnastikom sam se bavio tri godine. Nakon toga sam kratko trenirao fidbalom. </a:t>
            </a:r>
          </a:p>
          <a:p>
            <a:r>
              <a:rPr lang="bs-Latn-BA" dirty="0"/>
              <a:t>Ljubav prema lopti me je odvela do Rukometnog kluba u Lukavacu te sam u 4. razredu se aktivno počeo baviti rukometom. </a:t>
            </a:r>
          </a:p>
          <a:p>
            <a:r>
              <a:rPr lang="bs-Latn-BA" dirty="0"/>
              <a:t>Rukomet je timski sport u kojem su važne mnoge sposobnosti i vještine a prije svega osjećaj za tismsku igru , snaga i izdržljivost, okretnost i spretnost. U svemu tome  su mi  pomogli treninzi  gimnastike, kao temeljnog sporta za sve sve sportske discipline. 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314324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\Desktop\Ajnur -podvodna fotografija\gim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0" y="1016732"/>
            <a:ext cx="8576954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Rukomet </a:t>
            </a:r>
          </a:p>
        </p:txBody>
      </p:sp>
      <p:pic>
        <p:nvPicPr>
          <p:cNvPr id="1026" name="Picture 2" descr="C:\Users\Comp\Desktop\Ajnur -podvodna fotografija\IMG_20221022_1829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75590" y="2160588"/>
            <a:ext cx="2416433" cy="3881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s-Latn-BA" dirty="0"/>
              <a:t>Ljubav prema lopti me je odvela do Rukometnog kluba u Lukavacu te sam u 4. razredu se aktivno počeo baviti rukometom. </a:t>
            </a:r>
          </a:p>
          <a:p>
            <a:r>
              <a:rPr lang="bs-Latn-BA" dirty="0"/>
              <a:t>Rukomet je timski sport u kojem su važne mnoge sposobnosti i vještine a prije svega osjećaj za tismsku igru , snaga i izdržljivost, okretnost i spretnost. U svemu tome  su mi  pomogli treninzi  gimnastike, kao temeljnog sporta za sve sve sportske discipline.  </a:t>
            </a:r>
          </a:p>
          <a:p>
            <a:endParaRPr lang="bs-Latn-BA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\Desktop\Ajnur -podvodna fotografija\IMG-512e2de76c7d15363647e8a2194b18ab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214290"/>
            <a:ext cx="4179123" cy="5572164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85727"/>
            <a:ext cx="4000528" cy="660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omp\Desktop\Ajnur -podvodna fotografija\420647827_790818209760651_4047632761836027549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3786214" cy="3786214"/>
          </a:xfrm>
          <a:prstGeom prst="rect">
            <a:avLst/>
          </a:prstGeom>
          <a:noFill/>
        </p:spPr>
      </p:pic>
      <p:pic>
        <p:nvPicPr>
          <p:cNvPr id="3076" name="Picture 4" descr="C:\Users\Comp\Desktop\Ajnur -podvodna fotografija\458930860_939849928190811_7287963999916682397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352666"/>
            <a:ext cx="5572132" cy="45053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Ronjenje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bs-Latn-BA" b="1" dirty="0"/>
              <a:t>Rekreacijsko ronjenje</a:t>
            </a:r>
            <a:r>
              <a:rPr lang="bs-Latn-BA" dirty="0"/>
              <a:t> ili </a:t>
            </a:r>
            <a:r>
              <a:rPr lang="bs-Latn-BA" b="1" dirty="0"/>
              <a:t>sportsko ronjenje</a:t>
            </a:r>
            <a:r>
              <a:rPr lang="bs-Latn-BA" dirty="0"/>
              <a:t> je oblik ronjenja sa svrhom zabave i odmora u kojem se koristi oprema . To  je </a:t>
            </a:r>
            <a:r>
              <a:rPr lang="vi-VN" dirty="0"/>
              <a:t> boravak pod vodom uz zadržavanje daha ili uz pomoć uređaja koji omogućuju disanje</a:t>
            </a:r>
            <a:r>
              <a:rPr lang="bs-Latn-BA" dirty="0"/>
              <a:t>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Comp\Desktop\Ajnur -podvodna fotografija\459140785_1064894238645237_1237853394703468535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00660" cy="6643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4098" name="Picture 2" descr="C:\Users\Comp\Desktop\Ajnur -podvodna fotografija\449032987_890889226420215_3176341279864803491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195785" cy="4195785"/>
          </a:xfrm>
          <a:prstGeom prst="rect">
            <a:avLst/>
          </a:prstGeom>
          <a:noFill/>
        </p:spPr>
      </p:pic>
      <p:pic>
        <p:nvPicPr>
          <p:cNvPr id="4100" name="Picture 4" descr="C:\Users\Comp\Desktop\Ajnur -podvodna fotografija\357710904_674270361415437_407903482450087617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214661"/>
            <a:ext cx="5315168" cy="36433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omp\Desktop\Ajnur -podvodna fotografija\425728410_801088338733638_1805677274749974185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23528" y="188640"/>
            <a:ext cx="7580904" cy="57093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9190" y="274638"/>
            <a:ext cx="3757610" cy="6154758"/>
          </a:xfrm>
        </p:spPr>
        <p:txBody>
          <a:bodyPr>
            <a:normAutofit/>
          </a:bodyPr>
          <a:lstStyle/>
          <a:p>
            <a:r>
              <a:rPr lang="bs-Latn-BA" dirty="0"/>
              <a:t>Želja mi je da igram za Rukometnu reprezentaciju BiH i da budem kao najbolji rukometaš svijeta Mathias Gidsel </a:t>
            </a:r>
          </a:p>
        </p:txBody>
      </p:sp>
      <p:pic>
        <p:nvPicPr>
          <p:cNvPr id="6146" name="Picture 2" descr="C:\Users\Comp\Desktop\Ajnur -podvodna fotografija\425617549_801088378733634_4002239819997245801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643470" cy="61656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Oprema za ronjenje </a:t>
            </a:r>
          </a:p>
        </p:txBody>
      </p:sp>
      <p:pic>
        <p:nvPicPr>
          <p:cNvPr id="2060" name="Picture 12" descr="C:\Users\Comp\Desktop\Ajnur -podvodna fotografija\stream_comb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00174"/>
            <a:ext cx="2120105" cy="2120105"/>
          </a:xfrm>
          <a:prstGeom prst="rect">
            <a:avLst/>
          </a:prstGeom>
          <a:noFill/>
        </p:spPr>
      </p:pic>
      <p:pic>
        <p:nvPicPr>
          <p:cNvPr id="2061" name="Picture 13" descr="C:\Users\Comp\Desktop\Ajnur -podvodna fotografija\0002206_boce-za-ronjenje_450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29" y="1571612"/>
            <a:ext cx="3357571" cy="2643191"/>
          </a:xfrm>
          <a:prstGeom prst="rect">
            <a:avLst/>
          </a:prstGeom>
          <a:noFill/>
        </p:spPr>
      </p:pic>
      <p:pic>
        <p:nvPicPr>
          <p:cNvPr id="2062" name="Picture 14" descr="C:\Users\Comp\Desktop\Ajnur -podvodna fotografija\mares-tropic-ronilacko-odijelo-2.5-mm-slika-18424326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1785926"/>
            <a:ext cx="1785950" cy="2383570"/>
          </a:xfrm>
          <a:prstGeom prst="rect">
            <a:avLst/>
          </a:prstGeom>
          <a:noFill/>
        </p:spPr>
      </p:pic>
      <p:pic>
        <p:nvPicPr>
          <p:cNvPr id="2063" name="Picture 15" descr="C:\Users\Comp\Desktop\Ajnur -podvodna fotografija\mares čizme CLASSI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4071942"/>
            <a:ext cx="1905000" cy="1905000"/>
          </a:xfrm>
          <a:prstGeom prst="rect">
            <a:avLst/>
          </a:prstGeom>
          <a:noFill/>
        </p:spPr>
      </p:pic>
      <p:pic>
        <p:nvPicPr>
          <p:cNvPr id="2064" name="Picture 16" descr="C:\Users\Comp\Desktop\Ajnur -podvodna fotografija\imag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00875" y="4143380"/>
            <a:ext cx="2143125" cy="2143125"/>
          </a:xfrm>
          <a:prstGeom prst="rect">
            <a:avLst/>
          </a:prstGeom>
          <a:noFill/>
        </p:spPr>
      </p:pic>
      <p:pic>
        <p:nvPicPr>
          <p:cNvPr id="2065" name="Picture 17" descr="C:\Users\Comp\Desktop\Ajnur -podvodna fotografija\9683-3050_PastedPicture_2023_12_21_161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3240" y="4500546"/>
            <a:ext cx="2357454" cy="2357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s-Latn-BA" dirty="0"/>
              <a:t>Zašto baš ronjenje??</a:t>
            </a:r>
            <a:br>
              <a:rPr lang="bs-Latn-BA" dirty="0"/>
            </a:br>
            <a:endParaRPr lang="bs-Latn-B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bs-Latn-BA" dirty="0"/>
              <a:t>Od svoje četvrte godine uključen sam u život ronjenja. Moj tetak je profesionalni ronilac. Osnovao je udruženje “Eko- ronilačka grupa invalida” Lukavac prije 13 godina. Ja sam najmlađi član ovog udruženja još uvijek. </a:t>
            </a:r>
          </a:p>
          <a:p>
            <a:pPr>
              <a:buNone/>
            </a:pPr>
            <a:r>
              <a:rPr lang="bs-Latn-BA" dirty="0"/>
              <a:t>Zajedno sa tetkom polako sam učio osnovna pravila ronjenja. Veoma je zabavno biti pod vodom .</a:t>
            </a:r>
          </a:p>
          <a:p>
            <a:pPr>
              <a:buNone/>
            </a:pPr>
            <a:endParaRPr lang="bs-Latn-BA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952"/>
            <a:ext cx="3786214" cy="673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30" y="0"/>
            <a:ext cx="39290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686800" cy="6126163"/>
          </a:xfrm>
        </p:spPr>
        <p:txBody>
          <a:bodyPr>
            <a:normAutofit/>
          </a:bodyPr>
          <a:lstStyle/>
          <a:p>
            <a:r>
              <a:rPr lang="bs-Latn-BA" dirty="0"/>
              <a:t>Kada sam naučio  roniti, počeo sam i fotografisati pod vodom .Prvo sam vježbao  na običnom fotoaparatu , na bazenima, jezeru i moru. Kada sam  se usavršio počeo sam se i takmičiti na Međunarodnom takmičenju u podvodnoj fotografiji  BiH . Svake godine se na jezeru Šićki kop održava   takmičenje u podvodnoj fotografiji. Na početku nisam baš osvajao zapažena mjesta ali sam učesvovao kao najmlađi učesnik takmičenja.</a:t>
            </a:r>
          </a:p>
          <a:p>
            <a:endParaRPr lang="bs-Latn-BA" dirty="0"/>
          </a:p>
        </p:txBody>
      </p:sp>
      <p:pic>
        <p:nvPicPr>
          <p:cNvPr id="2" name="Picture 2" descr="C:\Users\Comp\Desktop\Ajnur -podvodna fotografija\458926861_835889758679662_3593304193042322947_n.jpg">
            <a:extLst>
              <a:ext uri="{FF2B5EF4-FFF2-40B4-BE49-F238E27FC236}">
                <a16:creationId xmlns:a16="http://schemas.microsoft.com/office/drawing/2014/main" id="{E06ACD6D-FDEA-1B02-9614-41FD59E75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547664" y="2244726"/>
            <a:ext cx="5175249" cy="3881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omp\Desktop\Ajnur -podvodna fotografija\P10105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71600" y="1268760"/>
            <a:ext cx="6048672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 dirty="0"/>
          </a:p>
        </p:txBody>
      </p:sp>
      <p:pic>
        <p:nvPicPr>
          <p:cNvPr id="6147" name="Picture 3" descr="C:\Users\Comp\Desktop\Ajnur -podvodna fotografija\475235719_934031088865528_4089712370116540257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14404"/>
            <a:ext cx="4143372" cy="8747119"/>
          </a:xfrm>
          <a:prstGeom prst="rect">
            <a:avLst/>
          </a:prstGeom>
          <a:noFill/>
        </p:spPr>
      </p:pic>
      <p:pic>
        <p:nvPicPr>
          <p:cNvPr id="6148" name="Picture 4" descr="C:\Users\Comp\Desktop\Ajnur -podvodna fotografija\475368694_934029845532319_8453185839939031815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0"/>
            <a:ext cx="5734056" cy="43005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omp\Desktop\Ajnur -podvodna fotografija\447056484_776318281303477_8384618000177471004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4" cy="3643314"/>
          </a:xfrm>
          <a:prstGeom prst="rect">
            <a:avLst/>
          </a:prstGeom>
          <a:noFill/>
        </p:spPr>
      </p:pic>
      <p:pic>
        <p:nvPicPr>
          <p:cNvPr id="7171" name="Picture 3" descr="C:\Users\Comp\Desktop\Ajnur -podvodna fotografija\447253348_776317971303508_801901066393070383_n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3075804" y="3660154"/>
            <a:ext cx="4531509" cy="3009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455</TotalTime>
  <Words>410</Words>
  <Application>Microsoft Office PowerPoint</Application>
  <PresentationFormat>On-screen Show (4:3)</PresentationFormat>
  <Paragraphs>19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Trebuchet MS</vt:lpstr>
      <vt:lpstr>Wingdings 3</vt:lpstr>
      <vt:lpstr>Facet</vt:lpstr>
      <vt:lpstr>      Ajnur Imamović  VII-b</vt:lpstr>
      <vt:lpstr>Ronjenje </vt:lpstr>
      <vt:lpstr>Oprema za ronjenje </vt:lpstr>
      <vt:lpstr>Zašto baš ronjenje??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.</vt:lpstr>
      <vt:lpstr>.</vt:lpstr>
      <vt:lpstr>PowerPoint Presentation</vt:lpstr>
      <vt:lpstr>PowerPoint Presentation</vt:lpstr>
      <vt:lpstr>PowerPoint Presentation</vt:lpstr>
      <vt:lpstr>PowerPoint Presentation</vt:lpstr>
      <vt:lpstr>Rukomet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Želja mi je da igram za Rukometnu reprezentaciju BiH i da budem kao najbolji rukometaš svijeta Mathias Gidsel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Ajnur Imamović</dc:title>
  <dc:creator>Comp</dc:creator>
  <cp:lastModifiedBy>Naida Mukanovic</cp:lastModifiedBy>
  <cp:revision>27</cp:revision>
  <dcterms:created xsi:type="dcterms:W3CDTF">2025-02-04T19:09:08Z</dcterms:created>
  <dcterms:modified xsi:type="dcterms:W3CDTF">2025-03-26T09:52:41Z</dcterms:modified>
</cp:coreProperties>
</file>